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BD"/>
    <a:srgbClr val="6366D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FBF07-AB95-4707-A65D-EE9F9BB68FD5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8492D-7CEB-49AB-83AE-76C4A4EB0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8492D-7CEB-49AB-83AE-76C4A4EB012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608F-7395-4BB0-8C42-C777A4AF822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A28CA-1207-4DCD-B8E7-3DBF3E844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B5DC5-9880-493B-83C4-1917640BC101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3502B-AAF0-44C5-8642-524CA479E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B608F-7395-4BB0-8C42-C777A4AF822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A28CA-1207-4DCD-B8E7-3DBF3E844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8.png"/><Relationship Id="rId18" Type="http://schemas.openxmlformats.org/officeDocument/2006/relationships/image" Target="../media/image18.png"/><Relationship Id="rId26" Type="http://schemas.openxmlformats.org/officeDocument/2006/relationships/image" Target="../media/image25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0.png"/><Relationship Id="rId7" Type="http://schemas.openxmlformats.org/officeDocument/2006/relationships/image" Target="../media/image2.gif"/><Relationship Id="rId12" Type="http://schemas.openxmlformats.org/officeDocument/2006/relationships/image" Target="../media/image7.wmf"/><Relationship Id="rId17" Type="http://schemas.openxmlformats.org/officeDocument/2006/relationships/image" Target="../media/image17.wmf"/><Relationship Id="rId25" Type="http://schemas.openxmlformats.org/officeDocument/2006/relationships/image" Target="../media/image24.png"/><Relationship Id="rId2" Type="http://schemas.openxmlformats.org/officeDocument/2006/relationships/audio" Target="../media/audio2.wav"/><Relationship Id="rId16" Type="http://schemas.openxmlformats.org/officeDocument/2006/relationships/image" Target="../media/image16.png"/><Relationship Id="rId20" Type="http://schemas.openxmlformats.org/officeDocument/2006/relationships/image" Target="../media/image19.png"/><Relationship Id="rId1" Type="http://schemas.openxmlformats.org/officeDocument/2006/relationships/audio" Target="../media/audio1.wav"/><Relationship Id="rId6" Type="http://schemas.openxmlformats.org/officeDocument/2006/relationships/image" Target="../media/image1.png"/><Relationship Id="rId11" Type="http://schemas.openxmlformats.org/officeDocument/2006/relationships/image" Target="../media/image15.jpeg"/><Relationship Id="rId24" Type="http://schemas.openxmlformats.org/officeDocument/2006/relationships/image" Target="../media/image23.png"/><Relationship Id="rId5" Type="http://schemas.openxmlformats.org/officeDocument/2006/relationships/image" Target="../media/image12.gif"/><Relationship Id="rId15" Type="http://schemas.openxmlformats.org/officeDocument/2006/relationships/image" Target="../media/image3.jpeg"/><Relationship Id="rId23" Type="http://schemas.openxmlformats.org/officeDocument/2006/relationships/image" Target="../media/image22.jpeg"/><Relationship Id="rId28" Type="http://schemas.openxmlformats.org/officeDocument/2006/relationships/image" Target="../media/image26.png"/><Relationship Id="rId10" Type="http://schemas.openxmlformats.org/officeDocument/2006/relationships/image" Target="../media/image14.png"/><Relationship Id="rId19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9.gif"/><Relationship Id="rId22" Type="http://schemas.openxmlformats.org/officeDocument/2006/relationships/image" Target="../media/image21.jpeg"/><Relationship Id="rId27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18" Type="http://schemas.openxmlformats.org/officeDocument/2006/relationships/image" Target="../media/image10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1.jpe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18.png"/><Relationship Id="rId25" Type="http://schemas.openxmlformats.org/officeDocument/2006/relationships/image" Target="../media/image25.png"/><Relationship Id="rId2" Type="http://schemas.openxmlformats.org/officeDocument/2006/relationships/audio" Target="../media/audio2.wav"/><Relationship Id="rId16" Type="http://schemas.openxmlformats.org/officeDocument/2006/relationships/image" Target="../media/image17.wmf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2.gif"/><Relationship Id="rId11" Type="http://schemas.openxmlformats.org/officeDocument/2006/relationships/image" Target="../media/image7.wmf"/><Relationship Id="rId24" Type="http://schemas.openxmlformats.org/officeDocument/2006/relationships/image" Target="../media/image24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23" Type="http://schemas.openxmlformats.org/officeDocument/2006/relationships/image" Target="../media/image23.png"/><Relationship Id="rId10" Type="http://schemas.openxmlformats.org/officeDocument/2006/relationships/image" Target="../media/image15.jpeg"/><Relationship Id="rId19" Type="http://schemas.openxmlformats.org/officeDocument/2006/relationships/image" Target="../media/image19.png"/><Relationship Id="rId4" Type="http://schemas.openxmlformats.org/officeDocument/2006/relationships/image" Target="../media/image12.gif"/><Relationship Id="rId9" Type="http://schemas.openxmlformats.org/officeDocument/2006/relationships/image" Target="../media/image14.png"/><Relationship Id="rId14" Type="http://schemas.openxmlformats.org/officeDocument/2006/relationships/image" Target="../media/image3.jpeg"/><Relationship Id="rId22" Type="http://schemas.openxmlformats.org/officeDocument/2006/relationships/image" Target="../media/image22.jpe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785786" y="2071678"/>
            <a:ext cx="2286016" cy="4357694"/>
            <a:chOff x="4327728" y="542674"/>
            <a:chExt cx="3244668" cy="6315326"/>
          </a:xfrm>
        </p:grpSpPr>
        <p:pic>
          <p:nvPicPr>
            <p:cNvPr id="3" name="Рисунок 2" descr="550513.png"/>
            <p:cNvPicPr>
              <a:picLocks noChangeAspect="1"/>
            </p:cNvPicPr>
            <p:nvPr/>
          </p:nvPicPr>
          <p:blipFill>
            <a:blip r:embed="rId2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4" name="Рисунок 3" descr="chef-clipart-free-chef-clipart-clipart-food-chef-girl-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sp>
        <p:nvSpPr>
          <p:cNvPr id="5" name="Скругленная прямоугольная выноска 4"/>
          <p:cNvSpPr/>
          <p:nvPr/>
        </p:nvSpPr>
        <p:spPr>
          <a:xfrm>
            <a:off x="2714612" y="2357430"/>
            <a:ext cx="5643602" cy="1928826"/>
          </a:xfrm>
          <a:prstGeom prst="wedgeRoundRectCallout">
            <a:avLst>
              <a:gd name="adj1" fmla="val -55981"/>
              <a:gd name="adj2" fmla="val -2173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mic Sans MS" pitchFamily="66" charset="0"/>
              </a:rPr>
              <a:t>Hi! My name is Ann. 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Could you help me? 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Click on the food I need.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11" name="Рисунок 10" descr="CARROT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654749" flipH="1">
            <a:off x="538649" y="4241174"/>
            <a:ext cx="923001" cy="1464597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2500298" y="4214818"/>
            <a:ext cx="1571636" cy="2072192"/>
            <a:chOff x="3929058" y="4000014"/>
            <a:chExt cx="1928826" cy="2072192"/>
          </a:xfrm>
        </p:grpSpPr>
        <p:pic>
          <p:nvPicPr>
            <p:cNvPr id="14" name="Рисунок 13" descr="11954372081168742359szymonraj_Shopping_bag.svg.hi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29058" y="4357694"/>
              <a:ext cx="1928826" cy="1714512"/>
            </a:xfrm>
            <a:prstGeom prst="rect">
              <a:avLst/>
            </a:prstGeom>
          </p:spPr>
        </p:pic>
        <p:pic>
          <p:nvPicPr>
            <p:cNvPr id="15" name="Рисунок 14" descr="12362687621550111934placidoaps_Chiken.svg.med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6181865">
              <a:off x="4550003" y="4291949"/>
              <a:ext cx="1211483" cy="771310"/>
            </a:xfrm>
            <a:prstGeom prst="rect">
              <a:avLst/>
            </a:prstGeom>
          </p:spPr>
        </p:pic>
        <p:pic>
          <p:nvPicPr>
            <p:cNvPr id="18" name="Рисунок 17" descr="normal_bread_01.pn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084367">
              <a:off x="3715087" y="4401760"/>
              <a:ext cx="1304062" cy="636405"/>
            </a:xfrm>
            <a:prstGeom prst="rect">
              <a:avLst/>
            </a:prstGeom>
          </p:spPr>
        </p:pic>
        <p:pic>
          <p:nvPicPr>
            <p:cNvPr id="19" name="Рисунок 18" descr="Рисунок2.wm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0758570">
              <a:off x="4329739" y="4000014"/>
              <a:ext cx="713020" cy="1036257"/>
            </a:xfrm>
            <a:prstGeom prst="rect">
              <a:avLst/>
            </a:prstGeom>
          </p:spPr>
        </p:pic>
        <p:pic>
          <p:nvPicPr>
            <p:cNvPr id="16" name="Рисунок 15" descr="11954372081168742359szymonraj_Shopping_bag.svg.hi.png"/>
            <p:cNvPicPr>
              <a:picLocks noChangeAspect="1"/>
            </p:cNvPicPr>
            <p:nvPr/>
          </p:nvPicPr>
          <p:blipFill>
            <a:blip r:embed="rId5"/>
            <a:srcRect t="25000"/>
            <a:stretch>
              <a:fillRect/>
            </a:stretch>
          </p:blipFill>
          <p:spPr>
            <a:xfrm>
              <a:off x="3929058" y="4786322"/>
              <a:ext cx="1928826" cy="1285884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500034" y="4724642"/>
            <a:ext cx="2198093" cy="1633316"/>
            <a:chOff x="500034" y="4724642"/>
            <a:chExt cx="2198093" cy="1633316"/>
          </a:xfrm>
        </p:grpSpPr>
        <p:pic>
          <p:nvPicPr>
            <p:cNvPr id="9" name="Рисунок 8" descr="basket-md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0034" y="4929198"/>
              <a:ext cx="2198093" cy="1428760"/>
            </a:xfrm>
            <a:prstGeom prst="rect">
              <a:avLst/>
            </a:prstGeom>
          </p:spPr>
        </p:pic>
        <p:pic>
          <p:nvPicPr>
            <p:cNvPr id="10" name="Рисунок 9" descr="n23.gif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8571135">
              <a:off x="1026246" y="4738906"/>
              <a:ext cx="929201" cy="900673"/>
            </a:xfrm>
            <a:prstGeom prst="rect">
              <a:avLst/>
            </a:prstGeom>
          </p:spPr>
        </p:pic>
        <p:pic>
          <p:nvPicPr>
            <p:cNvPr id="12" name="Рисунок 11" descr="johnny_automatic_potatoes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14480" y="4911474"/>
              <a:ext cx="857256" cy="802391"/>
            </a:xfrm>
            <a:prstGeom prst="rect">
              <a:avLst/>
            </a:prstGeom>
          </p:spPr>
        </p:pic>
        <p:pic>
          <p:nvPicPr>
            <p:cNvPr id="13" name="Рисунок 12" descr="basket-md.png"/>
            <p:cNvPicPr>
              <a:picLocks noChangeAspect="1"/>
            </p:cNvPicPr>
            <p:nvPr/>
          </p:nvPicPr>
          <p:blipFill>
            <a:blip r:embed="rId9"/>
            <a:srcRect t="40000"/>
            <a:stretch>
              <a:fillRect/>
            </a:stretch>
          </p:blipFill>
          <p:spPr>
            <a:xfrm>
              <a:off x="500034" y="5429264"/>
              <a:ext cx="2198093" cy="857256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1000100" y="357166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Ravie" pitchFamily="82" charset="0"/>
              </a:rPr>
              <a:t>Do you like cooking?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23" name="Рисунок 22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3709" y="5000636"/>
            <a:ext cx="1567183" cy="131121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0" y="6488668"/>
            <a:ext cx="3579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© Galina www.english-study-cafe.ru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meat.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5821355" y="3946666"/>
            <a:ext cx="1172715" cy="1055444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1285852" y="2857496"/>
            <a:ext cx="857256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milk.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5980611" y="3790515"/>
            <a:ext cx="761397" cy="1106565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8286776" y="500042"/>
            <a:ext cx="428628" cy="857256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butter.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563611">
            <a:off x="5695141" y="4152896"/>
            <a:ext cx="1158236" cy="990635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6143636" y="714356"/>
            <a:ext cx="857256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72350" flipH="1">
            <a:off x="371985" y="462095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tomatoes.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7" name="Рисунок 36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5464816" y="3980818"/>
            <a:ext cx="929201" cy="900673"/>
          </a:xfrm>
          <a:prstGeom prst="rect">
            <a:avLst/>
          </a:prstGeom>
        </p:spPr>
      </p:pic>
      <p:pic>
        <p:nvPicPr>
          <p:cNvPr id="39" name="Рисунок 38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5964883" y="3980818"/>
            <a:ext cx="929201" cy="900673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1285852" y="4643446"/>
            <a:ext cx="500066" cy="857256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35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72350" flipH="1">
            <a:off x="371985" y="462095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salt.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4179109"/>
            <a:ext cx="738186" cy="1107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7786710" y="500042"/>
            <a:ext cx="428628" cy="857256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72350" flipH="1">
            <a:off x="371985" y="462095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eggs.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4214818"/>
            <a:ext cx="443933" cy="603990"/>
          </a:xfrm>
          <a:prstGeom prst="rect">
            <a:avLst/>
          </a:prstGeom>
        </p:spPr>
      </p:pic>
      <p:pic>
        <p:nvPicPr>
          <p:cNvPr id="37" name="Рисунок 3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4214818"/>
            <a:ext cx="447559" cy="608923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6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  <p:sp>
        <p:nvSpPr>
          <p:cNvPr id="39" name="Овальная выноска 38"/>
          <p:cNvSpPr/>
          <p:nvPr/>
        </p:nvSpPr>
        <p:spPr>
          <a:xfrm>
            <a:off x="3144594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Thanks for your help!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8072462" y="1500174"/>
            <a:ext cx="785818" cy="714380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hlinkClick r:id="" action="ppaction://hlinkshowjump?jump=endshow"/>
          </p:cNvPr>
          <p:cNvSpPr txBox="1"/>
          <p:nvPr/>
        </p:nvSpPr>
        <p:spPr>
          <a:xfrm>
            <a:off x="5811631" y="4929198"/>
            <a:ext cx="974947" cy="707886"/>
          </a:xfrm>
          <a:prstGeom prst="rect">
            <a:avLst/>
          </a:prstGeom>
          <a:solidFill>
            <a:srgbClr val="2B03BD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/>
              <a:t>exit</a:t>
            </a:r>
            <a:endParaRPr lang="ru-RU" sz="4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35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35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apples.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64" name="Рисунок 6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6143636" y="4143380"/>
            <a:ext cx="620006" cy="686599"/>
          </a:xfrm>
          <a:prstGeom prst="rect">
            <a:avLst/>
          </a:prstGeom>
        </p:spPr>
      </p:pic>
      <p:pic>
        <p:nvPicPr>
          <p:cNvPr id="65" name="Рисунок 64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5800304" y="4071942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6858016" y="1500174"/>
            <a:ext cx="1000132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6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35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juice.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60" y="4071942"/>
            <a:ext cx="633200" cy="928694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7072330" y="571480"/>
            <a:ext cx="642942" cy="785818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chicken.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2132" y="4071942"/>
            <a:ext cx="1211483" cy="771310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2857488" y="2714620"/>
            <a:ext cx="1285884" cy="785818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potatoes.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857884" y="4214818"/>
            <a:ext cx="857256" cy="802391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1785918" y="4786322"/>
            <a:ext cx="714380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bread.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4286256"/>
            <a:ext cx="1304062" cy="636405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4786314" y="714356"/>
            <a:ext cx="1214446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fish.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2480013">
            <a:off x="5836006" y="4146175"/>
            <a:ext cx="1022812" cy="968559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2285984" y="5929330"/>
            <a:ext cx="1214446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6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3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cheese.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413362" y="5785235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CHEESEF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11985" y="4137651"/>
            <a:ext cx="721434" cy="868435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6072198" y="1571612"/>
            <a:ext cx="642942" cy="64294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8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35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6314" y="500042"/>
            <a:ext cx="4143404" cy="1714512"/>
          </a:xfrm>
          <a:prstGeom prst="rect">
            <a:avLst/>
          </a:prstGeom>
          <a:solidFill>
            <a:srgbClr val="A96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anikitche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5091139" cy="4849589"/>
          </a:xfrm>
          <a:prstGeom prst="rect">
            <a:avLst/>
          </a:prstGeom>
        </p:spPr>
      </p:pic>
      <p:grpSp>
        <p:nvGrpSpPr>
          <p:cNvPr id="2" name="Группа 12"/>
          <p:cNvGrpSpPr/>
          <p:nvPr/>
        </p:nvGrpSpPr>
        <p:grpSpPr>
          <a:xfrm>
            <a:off x="6715140" y="2214554"/>
            <a:ext cx="2286016" cy="4357694"/>
            <a:chOff x="4327728" y="542674"/>
            <a:chExt cx="3244668" cy="6315326"/>
          </a:xfrm>
        </p:grpSpPr>
        <p:pic>
          <p:nvPicPr>
            <p:cNvPr id="8" name="Рисунок 7" descr="550513.png"/>
            <p:cNvPicPr>
              <a:picLocks noChangeAspect="1"/>
            </p:cNvPicPr>
            <p:nvPr/>
          </p:nvPicPr>
          <p:blipFill>
            <a:blip r:embed="rId5"/>
            <a:srcRect l="27084" t="36458" r="26041"/>
            <a:stretch>
              <a:fillRect/>
            </a:stretch>
          </p:blipFill>
          <p:spPr>
            <a:xfrm>
              <a:off x="4327728" y="2500306"/>
              <a:ext cx="3244668" cy="4357694"/>
            </a:xfrm>
            <a:prstGeom prst="rect">
              <a:avLst/>
            </a:prstGeom>
          </p:spPr>
        </p:pic>
        <p:pic>
          <p:nvPicPr>
            <p:cNvPr id="7" name="Рисунок 6" descr="chef-clipart-free-chef-clipart-clipart-food-chef-girl-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895" y="542674"/>
              <a:ext cx="1419542" cy="2500331"/>
            </a:xfrm>
            <a:prstGeom prst="rect">
              <a:avLst/>
            </a:prstGeom>
          </p:spPr>
        </p:pic>
      </p:grpSp>
      <p:pic>
        <p:nvPicPr>
          <p:cNvPr id="15" name="Рисунок 14" descr="12657987251322660982dining-table-h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143380"/>
            <a:ext cx="5135326" cy="24820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flipV="1">
            <a:off x="4786314" y="1357297"/>
            <a:ext cx="414340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12362687621550111934placidoaps_Chiken.svg.m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2714620"/>
            <a:ext cx="1211483" cy="771310"/>
          </a:xfrm>
          <a:prstGeom prst="rect">
            <a:avLst/>
          </a:prstGeom>
        </p:spPr>
      </p:pic>
      <p:pic>
        <p:nvPicPr>
          <p:cNvPr id="19" name="Рисунок 18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571612"/>
            <a:ext cx="443933" cy="603990"/>
          </a:xfrm>
          <a:prstGeom prst="rect">
            <a:avLst/>
          </a:prstGeom>
        </p:spPr>
      </p:pic>
      <p:pic>
        <p:nvPicPr>
          <p:cNvPr id="23" name="Рисунок 22" descr="CHEESEF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77379">
            <a:off x="6000760" y="1428736"/>
            <a:ext cx="721434" cy="868435"/>
          </a:xfrm>
          <a:prstGeom prst="rect">
            <a:avLst/>
          </a:prstGeom>
        </p:spPr>
      </p:pic>
      <p:pic>
        <p:nvPicPr>
          <p:cNvPr id="33" name="Рисунок 32" descr="Рисунок2.wm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58570">
            <a:off x="8236366" y="557124"/>
            <a:ext cx="573658" cy="833717"/>
          </a:xfrm>
          <a:prstGeom prst="rect">
            <a:avLst/>
          </a:prstGeom>
        </p:spPr>
      </p:pic>
      <p:pic>
        <p:nvPicPr>
          <p:cNvPr id="41" name="Рисунок 40" descr="basket-m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4929198"/>
            <a:ext cx="2198093" cy="1428760"/>
          </a:xfrm>
          <a:prstGeom prst="rect">
            <a:avLst/>
          </a:prstGeom>
        </p:spPr>
      </p:pic>
      <p:pic>
        <p:nvPicPr>
          <p:cNvPr id="34" name="Рисунок 33" descr="n23.gif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71135">
            <a:off x="1026246" y="4738906"/>
            <a:ext cx="929201" cy="900673"/>
          </a:xfrm>
          <a:prstGeom prst="rect">
            <a:avLst/>
          </a:prstGeom>
        </p:spPr>
      </p:pic>
      <p:pic>
        <p:nvPicPr>
          <p:cNvPr id="38" name="Рисунок 37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469015" y="4687611"/>
            <a:ext cx="923001" cy="1464597"/>
          </a:xfrm>
          <a:prstGeom prst="rect">
            <a:avLst/>
          </a:prstGeom>
        </p:spPr>
      </p:pic>
      <p:pic>
        <p:nvPicPr>
          <p:cNvPr id="44" name="Рисунок 43" descr="normal_bread_01.pn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785794"/>
            <a:ext cx="1304062" cy="636405"/>
          </a:xfrm>
          <a:prstGeom prst="rect">
            <a:avLst/>
          </a:prstGeom>
        </p:spPr>
      </p:pic>
      <p:pic>
        <p:nvPicPr>
          <p:cNvPr id="45" name="Рисунок 44" descr="BUTTERF.WM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842845">
            <a:off x="6085931" y="623950"/>
            <a:ext cx="1015178" cy="868278"/>
          </a:xfrm>
          <a:prstGeom prst="rect">
            <a:avLst/>
          </a:prstGeom>
        </p:spPr>
      </p:pic>
      <p:pic>
        <p:nvPicPr>
          <p:cNvPr id="46" name="Рисунок 45" descr="orange_juice_box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510" y="500042"/>
            <a:ext cx="633200" cy="928694"/>
          </a:xfrm>
          <a:prstGeom prst="rect">
            <a:avLst/>
          </a:prstGeom>
        </p:spPr>
      </p:pic>
      <p:pic>
        <p:nvPicPr>
          <p:cNvPr id="47" name="Рисунок 46" descr="whole_egg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571612"/>
            <a:ext cx="447559" cy="608923"/>
          </a:xfrm>
          <a:prstGeom prst="rect">
            <a:avLst/>
          </a:prstGeom>
        </p:spPr>
      </p:pic>
      <p:pic>
        <p:nvPicPr>
          <p:cNvPr id="20" name="Рисунок 19" descr="johnny_automatic_potatoes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4911474"/>
            <a:ext cx="857256" cy="802391"/>
          </a:xfrm>
          <a:prstGeom prst="rect">
            <a:avLst/>
          </a:prstGeom>
        </p:spPr>
      </p:pic>
      <p:pic>
        <p:nvPicPr>
          <p:cNvPr id="42" name="Рисунок 41" descr="basket-md.png"/>
          <p:cNvPicPr>
            <a:picLocks noChangeAspect="1"/>
          </p:cNvPicPr>
          <p:nvPr/>
        </p:nvPicPr>
        <p:blipFill>
          <a:blip r:embed="rId12"/>
          <a:srcRect t="40000"/>
          <a:stretch>
            <a:fillRect/>
          </a:stretch>
        </p:blipFill>
        <p:spPr>
          <a:xfrm>
            <a:off x="500034" y="5429264"/>
            <a:ext cx="2198093" cy="857256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3143240" y="1857364"/>
            <a:ext cx="3000396" cy="1000132"/>
          </a:xfrm>
          <a:prstGeom prst="wedgeEllipseCallout">
            <a:avLst>
              <a:gd name="adj1" fmla="val 82250"/>
              <a:gd name="adj2" fmla="val 662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 need some carrots.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714356"/>
            <a:ext cx="595310" cy="89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Рисунок 52" descr="silver-tray-hi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146454">
            <a:off x="1756065" y="5975666"/>
            <a:ext cx="1922053" cy="759211"/>
          </a:xfrm>
          <a:prstGeom prst="rect">
            <a:avLst/>
          </a:prstGeom>
        </p:spPr>
      </p:pic>
      <p:pic>
        <p:nvPicPr>
          <p:cNvPr id="22" name="Рисунок 21" descr="fish_tcm4-315722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48" t="22332" r="19046" b="19046"/>
          <a:stretch>
            <a:fillRect/>
          </a:stretch>
        </p:blipFill>
        <p:spPr>
          <a:xfrm rot="1850252">
            <a:off x="2390490" y="5837263"/>
            <a:ext cx="1022812" cy="968559"/>
          </a:xfrm>
          <a:prstGeom prst="rect">
            <a:avLst/>
          </a:prstGeom>
        </p:spPr>
      </p:pic>
      <p:pic>
        <p:nvPicPr>
          <p:cNvPr id="28" name="Рисунок 27" descr="mjaso25.jpg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4096">
            <a:off x="1229146" y="2741657"/>
            <a:ext cx="950217" cy="855196"/>
          </a:xfrm>
          <a:prstGeom prst="rect">
            <a:avLst/>
          </a:prstGeom>
        </p:spPr>
      </p:pic>
      <p:pic>
        <p:nvPicPr>
          <p:cNvPr id="14" name="Рисунок 13" descr="1194986147544723915applf.svg.med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flipH="1">
            <a:off x="7238142" y="1500174"/>
            <a:ext cx="620006" cy="686599"/>
          </a:xfrm>
          <a:prstGeom prst="rect">
            <a:avLst/>
          </a:prstGeom>
        </p:spPr>
      </p:pic>
      <p:pic>
        <p:nvPicPr>
          <p:cNvPr id="48" name="Рисунок 47" descr="1194986147544723915applf.svg.med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894810" y="1428736"/>
            <a:ext cx="677586" cy="750364"/>
          </a:xfrm>
          <a:prstGeom prst="rect">
            <a:avLst/>
          </a:prstGeom>
        </p:spPr>
      </p:pic>
      <p:pic>
        <p:nvPicPr>
          <p:cNvPr id="72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2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Рисунок 35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6327796" y="3943601"/>
            <a:ext cx="923001" cy="1464597"/>
          </a:xfrm>
          <a:prstGeom prst="rect">
            <a:avLst/>
          </a:prstGeom>
        </p:spPr>
      </p:pic>
      <p:pic>
        <p:nvPicPr>
          <p:cNvPr id="37" name="Рисунок 36" descr="CARROT4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524910" flipH="1">
            <a:off x="5613416" y="3943602"/>
            <a:ext cx="923001" cy="1464597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71406" y="285728"/>
            <a:ext cx="9001156" cy="642942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214282" y="5000636"/>
            <a:ext cx="1071570" cy="500066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 descr="11949869042087208133arrow09_1.svg.med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857884" y="4929198"/>
            <a:ext cx="1054879" cy="739706"/>
          </a:xfrm>
          <a:prstGeom prst="rect">
            <a:avLst/>
          </a:prstGeom>
        </p:spPr>
      </p:pic>
      <p:pic>
        <p:nvPicPr>
          <p:cNvPr id="39" name="okay-1.wav">
            <a:hlinkClick r:id="" action="ppaction://media"/>
          </p:cNvPr>
          <p:cNvPicPr>
            <a:picLocks noRot="1" noChangeAspect="1"/>
          </p:cNvPicPr>
          <p:nvPr>
            <a:wavAudioFile r:embed="rId2" name="okay-1.wav"/>
          </p:nvPr>
        </p:nvPicPr>
        <p:blipFill>
          <a:blip r:embed="rId27"/>
          <a:stretch>
            <a:fillRect/>
          </a:stretch>
        </p:blipFill>
        <p:spPr>
          <a:xfrm>
            <a:off x="4572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3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35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2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fd9f568b424b8ab186e4c204c9dcb4c55d2a82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104</Words>
  <Application>Microsoft Office PowerPoint</Application>
  <PresentationFormat>Экран (4:3)</PresentationFormat>
  <Paragraphs>22</Paragraphs>
  <Slides>15</Slides>
  <Notes>1</Notes>
  <HiddenSlides>0</HiddenSlides>
  <MMClips>28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SPEEDxp</dc:creator>
  <cp:lastModifiedBy>SPEEDxp</cp:lastModifiedBy>
  <cp:revision>22</cp:revision>
  <dcterms:created xsi:type="dcterms:W3CDTF">2012-04-12T06:41:43Z</dcterms:created>
  <dcterms:modified xsi:type="dcterms:W3CDTF">2013-02-22T13:20:47Z</dcterms:modified>
</cp:coreProperties>
</file>